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TEXAS OAKS DR
Intersection ID: 5149245
Cardinal Direction: N
Work Order ID: SG-20760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Straight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TEXAS OAKS DR
Intersection ID: 5149245
Cardinal Direction: S
Work Order ID: SG-20760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TEXAS OAKS DR
Intersection ID: 5149245
Cardinal Direction: E
Work Order ID: SG-20760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60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TEXAS OAKS DR
Intersection ID: 5149245
Cardinal Direction: W
Work Order ID: SG-20760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